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 varScale="1">
        <p:scale>
          <a:sx n="66" d="100"/>
          <a:sy n="66" d="100"/>
        </p:scale>
        <p:origin x="-12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FBDE-0D29-439B-BF6B-D10291B1681C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FC4DC-63F1-4B49-BE57-9CC219C244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Северной (Скандинавской) ходьбы на территории парковой зоны,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Волкова Е.М. также организует и проводит мероприятия различной направленности в Городском Парке: детские развлекательные, спортивные, танцевальные вечера, поэтические чтения, фестивали и концерты. </a:t>
            </a:r>
            <a:r>
              <a:rPr lang="ru-RU" smtClean="0"/>
              <a:t>В 2019 </a:t>
            </a:r>
            <a:r>
              <a:rPr lang="ru-RU" dirty="0" smtClean="0"/>
              <a:t>году было </a:t>
            </a:r>
            <a:r>
              <a:rPr lang="ru-RU" smtClean="0"/>
              <a:t>проведено 74, а на 1августа в 2020 </a:t>
            </a:r>
            <a:r>
              <a:rPr lang="ru-RU" dirty="0" smtClean="0"/>
              <a:t>– 72 мероприятия.</a:t>
            </a:r>
          </a:p>
          <a:p>
            <a:pPr algn="ctr">
              <a:buNone/>
            </a:pPr>
            <a:r>
              <a:rPr lang="ru-RU" dirty="0" smtClean="0"/>
              <a:t>Умеет налаживать и поддерживать хорошие деловые отношения с партнерами, руководителями предприятий и организаций на самых различных уровнях, обладает широкими деловыми связями.</a:t>
            </a:r>
          </a:p>
          <a:p>
            <a:pPr algn="ctr">
              <a:buNone/>
            </a:pPr>
            <a:r>
              <a:rPr lang="ru-RU" dirty="0" smtClean="0"/>
              <a:t>Характер общительный, целеустремленный и веселый. Артистична. Активно занимается спортом. Пользуется большим авторитетом рабочего персонала и в коллективе учреждения. Волкова Е.М. имеет почетные грамоты, благодарности и дипломы.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Северной (Скандинавской) ходьбы на территории парковой зоны,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/>
              <a:t>Город Обнинск молодой, современный город. Со дня основания города в 1956г молодые специалисты, которые приехали работать в </a:t>
            </a:r>
            <a:r>
              <a:rPr lang="ru-RU" sz="1600" dirty="0" smtClean="0"/>
              <a:t>НИИ, </a:t>
            </a:r>
          </a:p>
          <a:p>
            <a:pPr algn="ctr">
              <a:buNone/>
            </a:pPr>
            <a:r>
              <a:rPr lang="ru-RU" sz="1600" dirty="0" smtClean="0"/>
              <a:t>активно </a:t>
            </a:r>
            <a:r>
              <a:rPr lang="ru-RU" sz="1600" dirty="0"/>
              <a:t>занимались спортом и </a:t>
            </a:r>
            <a:r>
              <a:rPr lang="ru-RU" sz="1600" dirty="0" smtClean="0"/>
              <a:t>привлекали </a:t>
            </a:r>
            <a:r>
              <a:rPr lang="ru-RU" sz="1600" dirty="0"/>
              <a:t>к этому своих </a:t>
            </a:r>
            <a:r>
              <a:rPr lang="ru-RU" sz="1600" dirty="0" smtClean="0"/>
              <a:t>детей.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7" name="Picture 3" descr="F:\ПАРК\для работы\проект\В.С.Ляшенко, В.Н.Глазанов, Г.И.Марчук на лыжной прогулке, конец 50х - начало 60х (фото из коллекции музея истории города Обнинска)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2520280" cy="1639623"/>
          </a:xfrm>
          <a:prstGeom prst="rect">
            <a:avLst/>
          </a:prstGeom>
          <a:noFill/>
        </p:spPr>
      </p:pic>
      <p:pic>
        <p:nvPicPr>
          <p:cNvPr id="1028" name="Picture 4" descr="F:\ПАРК\для работы\проект\MVG6a-kQ4U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25144"/>
            <a:ext cx="3780420" cy="1512168"/>
          </a:xfrm>
          <a:prstGeom prst="rect">
            <a:avLst/>
          </a:prstGeom>
          <a:noFill/>
        </p:spPr>
      </p:pic>
      <p:pic>
        <p:nvPicPr>
          <p:cNvPr id="1029" name="Picture 5" descr="F:\ПАРК\для работы\проект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241223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Особенно популярными видами спорта были </a:t>
            </a:r>
            <a:r>
              <a:rPr lang="ru-RU" sz="1600" dirty="0" smtClean="0"/>
              <a:t>лыжи</a:t>
            </a:r>
            <a:r>
              <a:rPr lang="ru-RU" sz="1600" dirty="0"/>
              <a:t>, коньки, футбол, волейбол, лёгкая атлетика, велоспорт и мотоспорт. На предприятиях работали секции, во дворах домов были оборудованные площадки, где каждый мог заниматься физической культурой.</a:t>
            </a:r>
          </a:p>
        </p:txBody>
      </p:sp>
      <p:pic>
        <p:nvPicPr>
          <p:cNvPr id="3074" name="Picture 2" descr="F:\ПАРК\для работы\проект\Вторая половина 50х годов (фото из коллекции музея истории города Обнинска)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907" y="4365104"/>
            <a:ext cx="1623453" cy="2100940"/>
          </a:xfrm>
          <a:prstGeom prst="rect">
            <a:avLst/>
          </a:prstGeom>
          <a:noFill/>
        </p:spPr>
      </p:pic>
      <p:pic>
        <p:nvPicPr>
          <p:cNvPr id="3075" name="Picture 3" descr="F:\ПАРК\для работы\проект\wt_uKgx5Y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1964579" cy="1512168"/>
          </a:xfrm>
          <a:prstGeom prst="rect">
            <a:avLst/>
          </a:prstGeom>
          <a:noFill/>
        </p:spPr>
      </p:pic>
      <p:pic>
        <p:nvPicPr>
          <p:cNvPr id="3076" name="Picture 4" descr="F:\ПАРК\для работы\проект\h-1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89040"/>
            <a:ext cx="2183331" cy="1512168"/>
          </a:xfrm>
          <a:prstGeom prst="rect">
            <a:avLst/>
          </a:prstGeom>
          <a:noFill/>
        </p:spPr>
      </p:pic>
      <p:pic>
        <p:nvPicPr>
          <p:cNvPr id="3078" name="Picture 6" descr="F:\ПАРК\для работы\проект\10 мая 1964г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2304256" cy="1526244"/>
          </a:xfrm>
          <a:prstGeom prst="rect">
            <a:avLst/>
          </a:prstGeom>
          <a:noFill/>
        </p:spPr>
      </p:pic>
      <p:pic>
        <p:nvPicPr>
          <p:cNvPr id="3079" name="Picture 7" descr="F:\ПАРК\для работы\проект\конь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780928"/>
            <a:ext cx="1152128" cy="1790873"/>
          </a:xfrm>
          <a:prstGeom prst="rect">
            <a:avLst/>
          </a:prstGeom>
          <a:noFill/>
        </p:spPr>
      </p:pic>
      <p:pic>
        <p:nvPicPr>
          <p:cNvPr id="3080" name="Picture 8" descr="F:\ПАРК\для работы\проект\Первые лыжные гонки, 1951 год (фото из коллекции музея истории города Обнинс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08919"/>
            <a:ext cx="2376264" cy="163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76464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/>
              <a:t>Город в лесу или лес в городе — так называют Обнинск</a:t>
            </a:r>
            <a:r>
              <a:rPr lang="ru-RU" sz="1600" dirty="0" smtClean="0"/>
              <a:t>. </a:t>
            </a:r>
          </a:p>
          <a:p>
            <a:pPr lvl="0" algn="ctr">
              <a:buNone/>
            </a:pPr>
            <a:r>
              <a:rPr lang="ru-RU" sz="1600" dirty="0"/>
              <a:t>Для развития физической культуры жителей города, для оздоровления людей среднего и старшего возраста и для вовлечение в занятия молодёжь в </a:t>
            </a:r>
            <a:r>
              <a:rPr lang="ru-RU" sz="1600" dirty="0" smtClean="0"/>
              <a:t>2013г</a:t>
            </a:r>
            <a:r>
              <a:rPr lang="ru-RU" sz="1600" dirty="0"/>
              <a:t>. на территории Городского парка была открыта первая группа скандинавской </a:t>
            </a:r>
            <a:r>
              <a:rPr lang="ru-RU" sz="1600" dirty="0" smtClean="0"/>
              <a:t>ходьбы «Гармония», под </a:t>
            </a:r>
            <a:r>
              <a:rPr lang="ru-RU" sz="1600" dirty="0"/>
              <a:t>руководством инструктора Международной Федерации Скандинавской ходьбы (</a:t>
            </a:r>
            <a:r>
              <a:rPr lang="en-US" sz="1600" dirty="0"/>
              <a:t>ONWF</a:t>
            </a:r>
            <a:r>
              <a:rPr lang="ru-RU" sz="1600" dirty="0"/>
              <a:t>) Волковой Елены </a:t>
            </a:r>
            <a:r>
              <a:rPr lang="ru-RU" sz="1600" dirty="0" smtClean="0"/>
              <a:t>Михайловны </a:t>
            </a:r>
          </a:p>
          <a:p>
            <a:pPr lvl="0" algn="ctr">
              <a:buNone/>
            </a:pPr>
            <a:r>
              <a:rPr lang="ru-RU" sz="1600" dirty="0" smtClean="0"/>
              <a:t>и при поддержке администрации города.</a:t>
            </a:r>
            <a:endParaRPr lang="ru-RU" sz="16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340768"/>
            <a:ext cx="2602632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Первые группы </a:t>
            </a:r>
            <a:r>
              <a:rPr lang="ru-RU" sz="1600" dirty="0"/>
              <a:t>были </a:t>
            </a:r>
            <a:r>
              <a:rPr lang="ru-RU" sz="1600" dirty="0" smtClean="0"/>
              <a:t>малочисленные</a:t>
            </a:r>
            <a:r>
              <a:rPr lang="ru-RU" sz="1600" dirty="0"/>
              <a:t>. </a:t>
            </a:r>
          </a:p>
          <a:p>
            <a:pPr algn="ctr">
              <a:buNone/>
            </a:pPr>
            <a:r>
              <a:rPr lang="ru-RU" sz="1600" dirty="0"/>
              <a:t>Люди не имели нужного оборудования </a:t>
            </a:r>
          </a:p>
          <a:p>
            <a:pPr algn="ctr">
              <a:buNone/>
            </a:pPr>
            <a:r>
              <a:rPr lang="ru-RU" sz="1600" dirty="0"/>
              <a:t>и занимались с лыжными </a:t>
            </a:r>
          </a:p>
          <a:p>
            <a:pPr algn="ctr">
              <a:buNone/>
            </a:pPr>
            <a:r>
              <a:rPr lang="ru-RU" sz="1600" dirty="0"/>
              <a:t>или с деревянными палками.</a:t>
            </a:r>
          </a:p>
        </p:txBody>
      </p:sp>
      <p:pic>
        <p:nvPicPr>
          <p:cNvPr id="2050" name="Picture 2" descr="F:\ПАРК\для работы\проект\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2152766" cy="1440160"/>
          </a:xfrm>
          <a:prstGeom prst="rect">
            <a:avLst/>
          </a:prstGeom>
          <a:noFill/>
        </p:spPr>
      </p:pic>
      <p:pic>
        <p:nvPicPr>
          <p:cNvPr id="2051" name="Picture 3" descr="F:\ПАРК\для работы\проект\2012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610" y="5157192"/>
            <a:ext cx="2130758" cy="1425438"/>
          </a:xfrm>
          <a:prstGeom prst="rect">
            <a:avLst/>
          </a:prstGeom>
          <a:noFill/>
        </p:spPr>
      </p:pic>
      <p:pic>
        <p:nvPicPr>
          <p:cNvPr id="3074" name="Picture 2" descr="F:\ПАРК\для работы\проект\IMG_7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2218247" cy="147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032" y="1268760"/>
            <a:ext cx="4038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В 2014г. группа  северной ходьбы ездила в </a:t>
            </a:r>
          </a:p>
          <a:p>
            <a:pPr algn="ctr">
              <a:buNone/>
            </a:pPr>
            <a:r>
              <a:rPr lang="ru-RU" sz="1600" dirty="0" smtClean="0"/>
              <a:t>г. С-Петербург на мастер-классы по  скандинавской ходьбе и на экскурсии.</a:t>
            </a:r>
          </a:p>
          <a:p>
            <a:pPr algn="ctr">
              <a:buNone/>
            </a:pPr>
            <a:r>
              <a:rPr lang="ru-RU" sz="1600" dirty="0" smtClean="0"/>
              <a:t>Весной 2016г команда от парка  приняла участие в соревнованиях по скандинавской ходьбе «</a:t>
            </a:r>
            <a:r>
              <a:rPr lang="ru-RU" sz="1600" dirty="0" err="1" smtClean="0"/>
              <a:t>Боровские</a:t>
            </a:r>
            <a:r>
              <a:rPr lang="ru-RU" sz="1600" dirty="0" smtClean="0"/>
              <a:t> скороходы», где в личных зачётах заняла призовые места.</a:t>
            </a:r>
          </a:p>
          <a:p>
            <a:pPr algn="ctr">
              <a:buNone/>
            </a:pPr>
            <a:r>
              <a:rPr lang="ru-RU" sz="1600" dirty="0" smtClean="0"/>
              <a:t>В ноябре 2016г. на территории </a:t>
            </a:r>
            <a:r>
              <a:rPr lang="ru-RU" sz="1600" dirty="0" err="1" smtClean="0"/>
              <a:t>Годского</a:t>
            </a:r>
            <a:r>
              <a:rPr lang="ru-RU" sz="1600" dirty="0" smtClean="0"/>
              <a:t> парка были организованны и проведены </a:t>
            </a:r>
            <a:r>
              <a:rPr lang="ru-RU" sz="1600" dirty="0" err="1" smtClean="0"/>
              <a:t>гродские</a:t>
            </a:r>
            <a:r>
              <a:rPr lang="ru-RU" sz="1600" dirty="0" smtClean="0"/>
              <a:t> соревнования по скандинавской ходьбе «</a:t>
            </a:r>
            <a:r>
              <a:rPr lang="ru-RU" sz="1600" dirty="0" err="1" smtClean="0"/>
              <a:t>Обнинские</a:t>
            </a:r>
            <a:r>
              <a:rPr lang="ru-RU" sz="1600" dirty="0" smtClean="0"/>
              <a:t> скороходы».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4038600" cy="496855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Дистанция в парке 1км, покрытие асфальт и тротуарная брусчатка.</a:t>
            </a:r>
          </a:p>
          <a:p>
            <a:pPr>
              <a:buNone/>
            </a:pPr>
            <a:r>
              <a:rPr lang="ru-RU" sz="1800" dirty="0" smtClean="0"/>
              <a:t>Группа развивалась и росла. Через </a:t>
            </a:r>
          </a:p>
          <a:p>
            <a:pPr>
              <a:buNone/>
            </a:pPr>
            <a:r>
              <a:rPr lang="ru-RU" sz="1800" dirty="0" smtClean="0"/>
              <a:t>6 месяцев число занимающихся достигло 20 человек. Группа приняла участие в «Марафоне по скандинавской ходьбе» в г. Москве в 2013г. представив команду из 30 человек.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F:\ПАРК\для работы\проект\P1030196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2267394" cy="1717179"/>
          </a:xfrm>
          <a:prstGeom prst="rect">
            <a:avLst/>
          </a:prstGeom>
          <a:noFill/>
        </p:spPr>
      </p:pic>
      <p:pic>
        <p:nvPicPr>
          <p:cNvPr id="1026" name="Picture 2" descr="F:\ПАРК\для работы\проект\2015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160240" cy="1440160"/>
          </a:xfrm>
          <a:prstGeom prst="rect">
            <a:avLst/>
          </a:prstGeom>
          <a:noFill/>
        </p:spPr>
      </p:pic>
      <p:pic>
        <p:nvPicPr>
          <p:cNvPr id="2050" name="Picture 2" descr="F:\ПАРК\для работы\проект\12.11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301208"/>
            <a:ext cx="2071453" cy="1380969"/>
          </a:xfrm>
          <a:prstGeom prst="rect">
            <a:avLst/>
          </a:prstGeom>
          <a:noFill/>
        </p:spPr>
      </p:pic>
      <p:pic>
        <p:nvPicPr>
          <p:cNvPr id="1027" name="Picture 3" descr="F:\ПАРК\для работы\проект\24.04.16 боровские скорохо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25144"/>
            <a:ext cx="2016224" cy="134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spc="-150" dirty="0" smtClean="0"/>
              <a:t>С июля 2017г. благоустраивается территория Городского парка «</a:t>
            </a:r>
            <a:r>
              <a:rPr lang="ru-RU" sz="1600" spc="-150" dirty="0" err="1" smtClean="0"/>
              <a:t>Гурьяновский</a:t>
            </a:r>
            <a:r>
              <a:rPr lang="ru-RU" sz="1600" spc="-150" dirty="0" smtClean="0"/>
              <a:t> лес»: проложены </a:t>
            </a:r>
            <a:r>
              <a:rPr lang="ru-RU" sz="1600" spc="-150" dirty="0" err="1" smtClean="0"/>
              <a:t>экодорожки</a:t>
            </a:r>
            <a:r>
              <a:rPr lang="ru-RU" sz="1600" spc="-150" dirty="0" smtClean="0"/>
              <a:t> , общей протяжённостью  </a:t>
            </a:r>
            <a:r>
              <a:rPr lang="ru-RU" sz="1600" spc="-150" dirty="0" smtClean="0"/>
              <a:t>3712</a:t>
            </a:r>
            <a:r>
              <a:rPr lang="ru-RU" sz="1600" spc="-150" dirty="0" smtClean="0"/>
              <a:t>м</a:t>
            </a:r>
            <a:r>
              <a:rPr lang="ru-RU" sz="1600" spc="-150" dirty="0" smtClean="0"/>
              <a:t>. Дополнительно была осуществлена поставка малых архитектурных форм</a:t>
            </a:r>
          </a:p>
          <a:p>
            <a:pPr algn="ctr">
              <a:buNone/>
            </a:pPr>
            <a:r>
              <a:rPr lang="ru-RU" sz="1600" spc="-150" dirty="0" smtClean="0"/>
              <a:t> из архитектурного бетона в сказочном стиле (студия художественного бетона «Берендеево царство»).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1628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spc="-150" dirty="0" smtClean="0"/>
              <a:t>В декабре 2017г. администрацией «Городской парк» принято решение открыть ещё одну группу  по скандинавской ходьбе</a:t>
            </a:r>
          </a:p>
          <a:p>
            <a:pPr algn="ctr">
              <a:buNone/>
            </a:pPr>
            <a:r>
              <a:rPr lang="ru-RU" sz="1600" spc="-150" dirty="0" smtClean="0"/>
              <a:t> «На дорожках </a:t>
            </a:r>
            <a:r>
              <a:rPr lang="ru-RU" sz="1600" spc="-150" dirty="0" err="1" smtClean="0"/>
              <a:t>гурьяновского</a:t>
            </a:r>
            <a:r>
              <a:rPr lang="ru-RU" sz="1600" spc="-150" dirty="0" smtClean="0"/>
              <a:t> леса» </a:t>
            </a:r>
          </a:p>
          <a:p>
            <a:pPr algn="ctr">
              <a:buNone/>
            </a:pPr>
            <a:r>
              <a:rPr lang="ru-RU" sz="1600" spc="-150" dirty="0" smtClean="0"/>
              <a:t>Для привлечения  жителей города , соседних микрорайонов,  к занятиям физической культурой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F:\ПАРК\для работы\проект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157192"/>
            <a:ext cx="1798621" cy="1348966"/>
          </a:xfrm>
          <a:prstGeom prst="rect">
            <a:avLst/>
          </a:prstGeom>
          <a:noFill/>
        </p:spPr>
      </p:pic>
      <p:pic>
        <p:nvPicPr>
          <p:cNvPr id="1027" name="Picture 3" descr="F:\ПАРК\для работы\проект\G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1664737" cy="1177628"/>
          </a:xfrm>
          <a:prstGeom prst="rect">
            <a:avLst/>
          </a:prstGeom>
          <a:noFill/>
        </p:spPr>
      </p:pic>
      <p:pic>
        <p:nvPicPr>
          <p:cNvPr id="1028" name="Picture 4" descr="F:\ПАРК\для работы\проект\01(15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1695499" cy="1271624"/>
          </a:xfrm>
          <a:prstGeom prst="rect">
            <a:avLst/>
          </a:prstGeom>
          <a:noFill/>
        </p:spPr>
      </p:pic>
      <p:pic>
        <p:nvPicPr>
          <p:cNvPr id="1029" name="Picture 5" descr="F:\ПРАНА\Ходьба\Гурьяновские дорожки\фоты Ходьба\10.03.18\DSC_5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93196"/>
            <a:ext cx="1728192" cy="1296144"/>
          </a:xfrm>
          <a:prstGeom prst="rect">
            <a:avLst/>
          </a:prstGeom>
          <a:noFill/>
        </p:spPr>
      </p:pic>
      <p:pic>
        <p:nvPicPr>
          <p:cNvPr id="1030" name="Picture 6" descr="F:\ПРАНА\Ходьба\Гурьяновские дорожки\фоты Ходьба\14.04.18\DSC_58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085184"/>
            <a:ext cx="1848205" cy="1386154"/>
          </a:xfrm>
          <a:prstGeom prst="rect">
            <a:avLst/>
          </a:prstGeom>
          <a:noFill/>
        </p:spPr>
      </p:pic>
      <p:pic>
        <p:nvPicPr>
          <p:cNvPr id="1031" name="Picture 7" descr="D:\ХОДЬБА\ХОДЬБА 2018\P_20180704_1935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501008"/>
            <a:ext cx="1920213" cy="1440160"/>
          </a:xfrm>
          <a:prstGeom prst="rect">
            <a:avLst/>
          </a:prstGeom>
          <a:noFill/>
        </p:spPr>
      </p:pic>
      <p:pic>
        <p:nvPicPr>
          <p:cNvPr id="1032" name="Picture 8" descr="D:\ХОДЬБА\ХОДЬБА 2019\2. All\IMG_30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501008"/>
            <a:ext cx="1944216" cy="1368152"/>
          </a:xfrm>
          <a:prstGeom prst="rect">
            <a:avLst/>
          </a:prstGeom>
          <a:noFill/>
        </p:spPr>
      </p:pic>
      <p:pic>
        <p:nvPicPr>
          <p:cNvPr id="1033" name="Picture 9" descr="D:\ХОДЬБА\ХОДЬБА 2019\сб. лес\1 январь\26.01.19\P_20190126_0917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5085184"/>
            <a:ext cx="1872208" cy="1350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82616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spc="-150" dirty="0" smtClean="0"/>
              <a:t>На данный момент в группах скандинавской ходьбы на постоянной основе занимается   48человек.</a:t>
            </a:r>
          </a:p>
          <a:p>
            <a:pPr algn="ctr">
              <a:buNone/>
            </a:pPr>
            <a:r>
              <a:rPr lang="ru-RU" sz="1600" spc="-150" dirty="0" smtClean="0"/>
              <a:t>420</a:t>
            </a:r>
            <a:r>
              <a:rPr lang="ru-RU" sz="1600" spc="-150" dirty="0" smtClean="0"/>
              <a:t>  </a:t>
            </a:r>
            <a:r>
              <a:rPr lang="ru-RU" sz="1600" spc="-150" dirty="0" smtClean="0"/>
              <a:t>человек получили навыки техники ходьбы</a:t>
            </a:r>
          </a:p>
          <a:p>
            <a:pPr algn="ctr">
              <a:buNone/>
            </a:pPr>
            <a:r>
              <a:rPr lang="ru-RU" sz="1600" spc="-150" dirty="0" smtClean="0"/>
              <a:t> и занимаются самостоятельно.</a:t>
            </a:r>
          </a:p>
          <a:p>
            <a:pPr algn="ctr">
              <a:buNone/>
            </a:pPr>
            <a:r>
              <a:rPr lang="ru-RU" sz="1600" spc="-150" dirty="0" smtClean="0"/>
              <a:t>В Городском парке  систематически (один раз в сезон) проходят мастер-классы по скандинавской ходьбе, где каждый может научиться  технике ходьбы с палками , упражнениям для разминки, </a:t>
            </a:r>
          </a:p>
          <a:p>
            <a:pPr algn="ctr">
              <a:buNone/>
            </a:pPr>
            <a:r>
              <a:rPr lang="ru-RU" sz="1600" spc="-150" dirty="0" smtClean="0"/>
              <a:t>и упражнениям для растяжения мышц после тренировки, где помогут подобрать необходимое оборудование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spc="-150" dirty="0" smtClean="0"/>
              <a:t>В планах МАУ «Городской парк» поставить  в </a:t>
            </a:r>
            <a:r>
              <a:rPr lang="ru-RU" sz="1600" spc="-150" dirty="0" err="1" smtClean="0"/>
              <a:t>Гурьяновском</a:t>
            </a:r>
            <a:r>
              <a:rPr lang="ru-RU" sz="1600" spc="-150" dirty="0" smtClean="0"/>
              <a:t> лесу указатели движения с  номерами маршрутов и их протяжённостью, чтобы любой житель города мог </a:t>
            </a:r>
            <a:r>
              <a:rPr lang="ru-RU" sz="1600" spc="-150" dirty="0" err="1" smtClean="0"/>
              <a:t>расчитывать</a:t>
            </a:r>
            <a:r>
              <a:rPr lang="ru-RU" sz="1600" spc="-150" dirty="0" smtClean="0"/>
              <a:t> свою пройденную  дистанцию.</a:t>
            </a:r>
          </a:p>
          <a:p>
            <a:pPr>
              <a:buNone/>
            </a:pPr>
            <a:r>
              <a:rPr lang="ru-RU" sz="1600" spc="-150" dirty="0" smtClean="0"/>
              <a:t>В лесу много лавок , где можно отдохнуть и спортивные комплексы для общеукрепляющих упражнений.</a:t>
            </a:r>
          </a:p>
        </p:txBody>
      </p:sp>
      <p:pic>
        <p:nvPicPr>
          <p:cNvPr id="1027" name="Picture 3" descr="F:\ПАРК\для работы\проект\d81ee924f55f6d953118ee35e4ae9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1750603" cy="1167069"/>
          </a:xfrm>
          <a:prstGeom prst="rect">
            <a:avLst/>
          </a:prstGeom>
          <a:noFill/>
        </p:spPr>
      </p:pic>
      <p:pic>
        <p:nvPicPr>
          <p:cNvPr id="1028" name="Picture 4" descr="D:\ХОДЬБА\ХОДЬБА 2018\фото Татьяны окт 2018\2. All\IMG_2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1840037" cy="1226691"/>
          </a:xfrm>
          <a:prstGeom prst="rect">
            <a:avLst/>
          </a:prstGeom>
          <a:noFill/>
        </p:spPr>
      </p:pic>
      <p:pic>
        <p:nvPicPr>
          <p:cNvPr id="1029" name="Picture 5" descr="D:\ХОДЬБА\ходьба 2020\2 февраль 2020 месячник техники\IMG-20200226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1800200" cy="1350150"/>
          </a:xfrm>
          <a:prstGeom prst="rect">
            <a:avLst/>
          </a:prstGeom>
          <a:noFill/>
        </p:spPr>
      </p:pic>
      <p:pic>
        <p:nvPicPr>
          <p:cNvPr id="1030" name="Picture 6" descr="D:\ХОДЬБА\ходьба 2020\1 январь 2020\11.01.20\P_20200111_093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301208"/>
            <a:ext cx="1872208" cy="1368152"/>
          </a:xfrm>
          <a:prstGeom prst="rect">
            <a:avLst/>
          </a:prstGeom>
          <a:noFill/>
        </p:spPr>
      </p:pic>
      <p:pic>
        <p:nvPicPr>
          <p:cNvPr id="1033" name="Picture 9" descr="F:\ПАРК\для работы\проект\DSC1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1947317" cy="1368152"/>
          </a:xfrm>
          <a:prstGeom prst="rect">
            <a:avLst/>
          </a:prstGeom>
          <a:noFill/>
        </p:spPr>
      </p:pic>
      <p:pic>
        <p:nvPicPr>
          <p:cNvPr id="1034" name="Picture 10" descr="F:\ПАРК\для работы\проект\указатели маршру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284984"/>
            <a:ext cx="1995230" cy="1368152"/>
          </a:xfrm>
          <a:prstGeom prst="rect">
            <a:avLst/>
          </a:prstGeom>
          <a:noFill/>
        </p:spPr>
      </p:pic>
      <p:pic>
        <p:nvPicPr>
          <p:cNvPr id="1035" name="Picture 11" descr="D:\ХОДЬБА\ХОДЬБА 2019\сб. лес\7 июль 2019\Новая папка\P_20190713_090140_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39" y="4725144"/>
            <a:ext cx="2112235" cy="1656184"/>
          </a:xfrm>
          <a:prstGeom prst="rect">
            <a:avLst/>
          </a:prstGeom>
          <a:noFill/>
        </p:spPr>
      </p:pic>
      <p:pic>
        <p:nvPicPr>
          <p:cNvPr id="1036" name="Picture 12" descr="D:\ХОДЬБА\ХОДЬБА 2018\фото Татьяны окт 2018\2. All\IMG_30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725144"/>
            <a:ext cx="207555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038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spc="-150" dirty="0" smtClean="0"/>
              <a:t>МАУ «Городской парк» передана территория оврага реки </a:t>
            </a:r>
            <a:r>
              <a:rPr lang="ru-RU" sz="1600" spc="-150" dirty="0" err="1" smtClean="0"/>
              <a:t>Репинка</a:t>
            </a:r>
            <a:r>
              <a:rPr lang="ru-RU" sz="1600" spc="-150" dirty="0" smtClean="0"/>
              <a:t>. В планах  сделать  </a:t>
            </a:r>
            <a:r>
              <a:rPr lang="ru-RU" sz="1600" spc="-150" dirty="0" err="1" smtClean="0"/>
              <a:t>экодорожки</a:t>
            </a:r>
            <a:r>
              <a:rPr lang="ru-RU" sz="1600" spc="-150" dirty="0" smtClean="0"/>
              <a:t> с перепадами высот.  Так будет возможно привлечь к занятиям  новых жителей города , в том числе молодёжь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spc="-150" dirty="0" smtClean="0"/>
              <a:t>По опросам людей регулярно занимающихся скандинавской ходьбой выявлено: в 100% случаев улучшение настроения,  а так же уменьшаются боли в спине и ногах, у многих нормализуется артериальное давление, но самое главное группы стали местом общения людей. В группах завязываются дружбы, люди приводят на занятие своих супругов и родственников.</a:t>
            </a:r>
          </a:p>
          <a:p>
            <a:pPr>
              <a:buNone/>
            </a:pPr>
            <a:r>
              <a:rPr lang="ru-RU" sz="1600" spc="-150" dirty="0" smtClean="0"/>
              <a:t>Здоровые и счастливые люди – развивающийся город.</a:t>
            </a:r>
            <a:endParaRPr lang="ru-RU" sz="1600" spc="-150" dirty="0"/>
          </a:p>
        </p:txBody>
      </p:sp>
      <p:pic>
        <p:nvPicPr>
          <p:cNvPr id="1026" name="Picture 2" descr="F:\ПАРК\для работы\проект\obninsk__gurqyanovskij_les_blagoustrojstv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2808312" cy="1535796"/>
          </a:xfrm>
          <a:prstGeom prst="rect">
            <a:avLst/>
          </a:prstGeom>
          <a:noFill/>
        </p:spPr>
      </p:pic>
      <p:pic>
        <p:nvPicPr>
          <p:cNvPr id="1027" name="Picture 3" descr="F:\ПАРК\для работы\проект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81128"/>
            <a:ext cx="2615903" cy="1961927"/>
          </a:xfrm>
          <a:prstGeom prst="rect">
            <a:avLst/>
          </a:prstGeom>
          <a:noFill/>
        </p:spPr>
      </p:pic>
      <p:pic>
        <p:nvPicPr>
          <p:cNvPr id="7" name="Picture 4" descr="F:\ПАРК\для работы\проект\IMG-20200611-WA001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2047527" cy="1350836"/>
          </a:xfrm>
          <a:prstGeom prst="rect">
            <a:avLst/>
          </a:prstGeom>
          <a:noFill/>
        </p:spPr>
      </p:pic>
      <p:pic>
        <p:nvPicPr>
          <p:cNvPr id="1029" name="Picture 5" descr="D:\ХОДЬБА\ходьба 2020\7 июль 2020\25.07.20 день города\P_20200725_085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436222"/>
            <a:ext cx="2160240" cy="1215135"/>
          </a:xfrm>
          <a:prstGeom prst="rect">
            <a:avLst/>
          </a:prstGeom>
          <a:noFill/>
        </p:spPr>
      </p:pic>
      <p:pic>
        <p:nvPicPr>
          <p:cNvPr id="5" name="Picture 2" descr="F:\ПАРК\фото\гармония 2019 и 2020\июль 2020\IMG_27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149080"/>
            <a:ext cx="1907704" cy="143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Калужская область, город Обнинск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Развитие Северной (Скандинавской) ходьбы на территории парковой зоны,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 популяризация здорового образа жизни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2592288" cy="324036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1412776"/>
            <a:ext cx="5698976" cy="511256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1200" dirty="0" smtClean="0"/>
              <a:t>Лидер практики</a:t>
            </a:r>
          </a:p>
          <a:p>
            <a:pPr algn="ctr">
              <a:buNone/>
            </a:pPr>
            <a:r>
              <a:rPr lang="ru-RU" sz="6400" dirty="0" smtClean="0"/>
              <a:t>Волкова Елена Михайловна</a:t>
            </a:r>
          </a:p>
          <a:p>
            <a:r>
              <a:rPr lang="ru-RU" sz="5600" dirty="0" smtClean="0"/>
              <a:t>Дата рождения 28.06.1966г.</a:t>
            </a:r>
          </a:p>
          <a:p>
            <a:r>
              <a:rPr lang="ru-RU" sz="5600" dirty="0" err="1" smtClean="0"/>
              <a:t>Занимаемает</a:t>
            </a:r>
            <a:r>
              <a:rPr lang="ru-RU" sz="5600" dirty="0" smtClean="0"/>
              <a:t> должность Заместителя директора по культурно-массовой работе МАУ «Городской парк».</a:t>
            </a:r>
          </a:p>
          <a:p>
            <a:r>
              <a:rPr lang="ru-RU" sz="5600" dirty="0" smtClean="0"/>
              <a:t>В Городском Парке Волкова Е.М. работает с 2012 года. Зарекомендовала себя с положительной стороны. К исполнению обязанностей относится добросовестно и ответственно. При решении сложных вопросов проявляет самостоятельность и оперативность. Умеет находить нестандартные подходы к решению задач. Проявляет исключительную преданность интересам Городского Парка. Главным стимулом в работе считает ее большую общественную и социальную значимость, стремится принести своей работой как можно больше пользы обществу. В 2013 году организовала Клуб скандинавской ходьбы «Гармония», списочный состав которого на данный момент насчитывает около 300 человек.</a:t>
            </a:r>
          </a:p>
        </p:txBody>
      </p:sp>
      <p:pic>
        <p:nvPicPr>
          <p:cNvPr id="1026" name="Picture 2" descr="F:\ПАРК\для работы\проект\P_20200522_110059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376264" cy="294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835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Калужская область, город Обнинск</vt:lpstr>
      <vt:lpstr>Калужская область, город Обнинск Развитие Северной (Скандинавской) ходьбы на территории парковой зоны,  как  популяризация здорового образа жизни. 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жизни.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жизни.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</vt:lpstr>
      <vt:lpstr>Калужская область, город Обнинск  Развитие Северной (Скандинавской) ходьбы на территории парковой зоны,  как  популяризация здорового образа жизни.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Калужская область, город Обнинск</dc:title>
  <dc:creator>User</dc:creator>
  <cp:lastModifiedBy>User</cp:lastModifiedBy>
  <cp:revision>111</cp:revision>
  <dcterms:created xsi:type="dcterms:W3CDTF">2020-07-15T12:55:11Z</dcterms:created>
  <dcterms:modified xsi:type="dcterms:W3CDTF">2020-08-12T04:16:34Z</dcterms:modified>
</cp:coreProperties>
</file>